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05" r:id="rId3"/>
    <p:sldMasterId id="2147483706" r:id="rId4"/>
    <p:sldMasterId id="2147483707" r:id="rId5"/>
    <p:sldMasterId id="2147483708" r:id="rId6"/>
    <p:sldMasterId id="214748370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1.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2" name="Google Shape;132;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2"/>
          <p:cNvSpPr/>
          <p:nvPr>
            <p:ph idx="2" type="pic"/>
          </p:nvPr>
        </p:nvSpPr>
        <p:spPr>
          <a:xfrm>
            <a:off x="5183188" y="987425"/>
            <a:ext cx="6172200" cy="4873625"/>
          </a:xfrm>
          <a:prstGeom prst="rect">
            <a:avLst/>
          </a:prstGeom>
          <a:noFill/>
          <a:ln>
            <a:noFill/>
          </a:ln>
        </p:spPr>
      </p:sp>
      <p:sp>
        <p:nvSpPr>
          <p:cNvPr id="139" name="Google Shape;139;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0" name="Google Shape;14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7" name="Google Shape;207;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8" name="Google Shape;20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34"/>
          <p:cNvSpPr/>
          <p:nvPr>
            <p:ph idx="2" type="pic"/>
          </p:nvPr>
        </p:nvSpPr>
        <p:spPr>
          <a:xfrm>
            <a:off x="5183188" y="987425"/>
            <a:ext cx="6172200" cy="4873625"/>
          </a:xfrm>
          <a:prstGeom prst="rect">
            <a:avLst/>
          </a:prstGeom>
          <a:noFill/>
          <a:ln>
            <a:noFill/>
          </a:ln>
        </p:spPr>
      </p:sp>
      <p:sp>
        <p:nvSpPr>
          <p:cNvPr id="214" name="Google Shape;214;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5" name="Google Shape;21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6" name="Shape 236"/>
        <p:cNvGrpSpPr/>
        <p:nvPr/>
      </p:nvGrpSpPr>
      <p:grpSpPr>
        <a:xfrm>
          <a:off x="0" y="0"/>
          <a:ext cx="0" cy="0"/>
          <a:chOff x="0" y="0"/>
          <a:chExt cx="0" cy="0"/>
        </a:xfrm>
      </p:grpSpPr>
      <p:sp>
        <p:nvSpPr>
          <p:cNvPr id="237" name="Google Shape;237;p3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3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3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0" name="Shape 240"/>
        <p:cNvGrpSpPr/>
        <p:nvPr/>
      </p:nvGrpSpPr>
      <p:grpSpPr>
        <a:xfrm>
          <a:off x="0" y="0"/>
          <a:ext cx="0" cy="0"/>
          <a:chOff x="0" y="0"/>
          <a:chExt cx="0" cy="0"/>
        </a:xfrm>
      </p:grpSpPr>
      <p:sp>
        <p:nvSpPr>
          <p:cNvPr id="241" name="Google Shape;241;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2" name="Google Shape;242;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3" name="Google Shape;243;p3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3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3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6" name="Shape 246"/>
        <p:cNvGrpSpPr/>
        <p:nvPr/>
      </p:nvGrpSpPr>
      <p:grpSpPr>
        <a:xfrm>
          <a:off x="0" y="0"/>
          <a:ext cx="0" cy="0"/>
          <a:chOff x="0" y="0"/>
          <a:chExt cx="0" cy="0"/>
        </a:xfrm>
      </p:grpSpPr>
      <p:sp>
        <p:nvSpPr>
          <p:cNvPr id="247" name="Google Shape;247;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8" name="Google Shape;248;p4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4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4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4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2" name="Shape 252"/>
        <p:cNvGrpSpPr/>
        <p:nvPr/>
      </p:nvGrpSpPr>
      <p:grpSpPr>
        <a:xfrm>
          <a:off x="0" y="0"/>
          <a:ext cx="0" cy="0"/>
          <a:chOff x="0" y="0"/>
          <a:chExt cx="0" cy="0"/>
        </a:xfrm>
      </p:grpSpPr>
      <p:sp>
        <p:nvSpPr>
          <p:cNvPr id="253" name="Google Shape;253;p41"/>
          <p:cNvSpPr txBox="1"/>
          <p:nvPr>
            <p:ph type="title"/>
          </p:nvPr>
        </p:nvSpPr>
        <p:spPr>
          <a:xfrm>
            <a:off x="831851" y="1709739"/>
            <a:ext cx="10515600" cy="2852737"/>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4" name="Google Shape;254;p41"/>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sz="2400"/>
            </a:lvl1pPr>
            <a:lvl2pPr indent="-228600" lvl="1" marL="914400" algn="l">
              <a:spcBef>
                <a:spcPts val="400"/>
              </a:spcBef>
              <a:spcAft>
                <a:spcPts val="0"/>
              </a:spcAft>
              <a:buClr>
                <a:schemeClr val="dk1"/>
              </a:buClr>
              <a:buSzPts val="2000"/>
              <a:buFont typeface="Arial"/>
              <a:buNone/>
              <a:defRPr sz="2000"/>
            </a:lvl2pPr>
            <a:lvl3pPr indent="-228600" lvl="2" marL="1371600" algn="l">
              <a:spcBef>
                <a:spcPts val="360"/>
              </a:spcBef>
              <a:spcAft>
                <a:spcPts val="0"/>
              </a:spcAft>
              <a:buClr>
                <a:schemeClr val="dk1"/>
              </a:buClr>
              <a:buSzPts val="1800"/>
              <a:buFont typeface="Arial"/>
              <a:buNone/>
              <a:defRPr sz="1800"/>
            </a:lvl3pPr>
            <a:lvl4pPr indent="-228600" lvl="3" marL="1828800" algn="l">
              <a:spcBef>
                <a:spcPts val="320"/>
              </a:spcBef>
              <a:spcAft>
                <a:spcPts val="0"/>
              </a:spcAft>
              <a:buClr>
                <a:schemeClr val="dk1"/>
              </a:buClr>
              <a:buSzPts val="1600"/>
              <a:buFont typeface="Arial"/>
              <a:buNone/>
              <a:defRPr sz="1600"/>
            </a:lvl4pPr>
            <a:lvl5pPr indent="-228600" lvl="4" marL="2286000" algn="l">
              <a:spcBef>
                <a:spcPts val="320"/>
              </a:spcBef>
              <a:spcAft>
                <a:spcPts val="0"/>
              </a:spcAft>
              <a:buClr>
                <a:schemeClr val="dk1"/>
              </a:buClr>
              <a:buSzPts val="1600"/>
              <a:buFont typeface="Arial"/>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255" name="Google Shape;255;p4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4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4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8" name="Shape 258"/>
        <p:cNvGrpSpPr/>
        <p:nvPr/>
      </p:nvGrpSpPr>
      <p:grpSpPr>
        <a:xfrm>
          <a:off x="0" y="0"/>
          <a:ext cx="0" cy="0"/>
          <a:chOff x="0" y="0"/>
          <a:chExt cx="0" cy="0"/>
        </a:xfrm>
      </p:grpSpPr>
      <p:sp>
        <p:nvSpPr>
          <p:cNvPr id="259" name="Google Shape;259;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0" name="Google Shape;260;p4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4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4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4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4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5" name="Shape 265"/>
        <p:cNvGrpSpPr/>
        <p:nvPr/>
      </p:nvGrpSpPr>
      <p:grpSpPr>
        <a:xfrm>
          <a:off x="0" y="0"/>
          <a:ext cx="0" cy="0"/>
          <a:chOff x="0" y="0"/>
          <a:chExt cx="0" cy="0"/>
        </a:xfrm>
      </p:grpSpPr>
      <p:sp>
        <p:nvSpPr>
          <p:cNvPr id="266" name="Google Shape;266;p43"/>
          <p:cNvSpPr txBox="1"/>
          <p:nvPr>
            <p:ph type="title"/>
          </p:nvPr>
        </p:nvSpPr>
        <p:spPr>
          <a:xfrm>
            <a:off x="840317" y="365126"/>
            <a:ext cx="105156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7" name="Google Shape;267;p43"/>
          <p:cNvSpPr txBox="1"/>
          <p:nvPr>
            <p:ph idx="1" type="body"/>
          </p:nvPr>
        </p:nvSpPr>
        <p:spPr>
          <a:xfrm>
            <a:off x="840318" y="1681163"/>
            <a:ext cx="5158316"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8" name="Google Shape;268;p43"/>
          <p:cNvSpPr txBox="1"/>
          <p:nvPr>
            <p:ph idx="2" type="body"/>
          </p:nvPr>
        </p:nvSpPr>
        <p:spPr>
          <a:xfrm>
            <a:off x="840318" y="2505075"/>
            <a:ext cx="5158316"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43"/>
          <p:cNvSpPr txBox="1"/>
          <p:nvPr>
            <p:ph idx="3" type="body"/>
          </p:nvPr>
        </p:nvSpPr>
        <p:spPr>
          <a:xfrm>
            <a:off x="6172200" y="1681163"/>
            <a:ext cx="5183717"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0" name="Google Shape;270;p43"/>
          <p:cNvSpPr txBox="1"/>
          <p:nvPr>
            <p:ph idx="4" type="body"/>
          </p:nvPr>
        </p:nvSpPr>
        <p:spPr>
          <a:xfrm>
            <a:off x="6172200" y="2505075"/>
            <a:ext cx="5183717"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4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4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4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4" name="Shape 274"/>
        <p:cNvGrpSpPr/>
        <p:nvPr/>
      </p:nvGrpSpPr>
      <p:grpSpPr>
        <a:xfrm>
          <a:off x="0" y="0"/>
          <a:ext cx="0" cy="0"/>
          <a:chOff x="0" y="0"/>
          <a:chExt cx="0" cy="0"/>
        </a:xfrm>
      </p:grpSpPr>
      <p:sp>
        <p:nvSpPr>
          <p:cNvPr id="275" name="Google Shape;275;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6" name="Google Shape;276;p4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4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4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9" name="Shape 279"/>
        <p:cNvGrpSpPr/>
        <p:nvPr/>
      </p:nvGrpSpPr>
      <p:grpSpPr>
        <a:xfrm>
          <a:off x="0" y="0"/>
          <a:ext cx="0" cy="0"/>
          <a:chOff x="0" y="0"/>
          <a:chExt cx="0" cy="0"/>
        </a:xfrm>
      </p:grpSpPr>
      <p:sp>
        <p:nvSpPr>
          <p:cNvPr id="280" name="Google Shape;280;p45"/>
          <p:cNvSpPr txBox="1"/>
          <p:nvPr>
            <p:ph type="title"/>
          </p:nvPr>
        </p:nvSpPr>
        <p:spPr>
          <a:xfrm>
            <a:off x="840318" y="457200"/>
            <a:ext cx="3932767"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1" name="Google Shape;281;p45"/>
          <p:cNvSpPr txBox="1"/>
          <p:nvPr>
            <p:ph idx="1" type="body"/>
          </p:nvPr>
        </p:nvSpPr>
        <p:spPr>
          <a:xfrm>
            <a:off x="5183717" y="987426"/>
            <a:ext cx="6172200" cy="4873625"/>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2" name="Google Shape;282;p45"/>
          <p:cNvSpPr txBox="1"/>
          <p:nvPr>
            <p:ph idx="2" type="body"/>
          </p:nvPr>
        </p:nvSpPr>
        <p:spPr>
          <a:xfrm>
            <a:off x="840318"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 name="Google Shape;283;p4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4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4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6" name="Shape 286"/>
        <p:cNvGrpSpPr/>
        <p:nvPr/>
      </p:nvGrpSpPr>
      <p:grpSpPr>
        <a:xfrm>
          <a:off x="0" y="0"/>
          <a:ext cx="0" cy="0"/>
          <a:chOff x="0" y="0"/>
          <a:chExt cx="0" cy="0"/>
        </a:xfrm>
      </p:grpSpPr>
      <p:sp>
        <p:nvSpPr>
          <p:cNvPr id="287" name="Google Shape;287;p46"/>
          <p:cNvSpPr txBox="1"/>
          <p:nvPr>
            <p:ph type="title"/>
          </p:nvPr>
        </p:nvSpPr>
        <p:spPr>
          <a:xfrm>
            <a:off x="840318" y="457200"/>
            <a:ext cx="3932767"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8" name="Google Shape;288;p46"/>
          <p:cNvSpPr/>
          <p:nvPr>
            <p:ph idx="2" type="pic"/>
          </p:nvPr>
        </p:nvSpPr>
        <p:spPr>
          <a:xfrm>
            <a:off x="5183717" y="987426"/>
            <a:ext cx="6172200" cy="4873625"/>
          </a:xfrm>
          <a:prstGeom prst="rect">
            <a:avLst/>
          </a:prstGeom>
          <a:noFill/>
          <a:ln>
            <a:noFill/>
          </a:ln>
        </p:spPr>
      </p:sp>
      <p:sp>
        <p:nvSpPr>
          <p:cNvPr id="289" name="Google Shape;289;p46"/>
          <p:cNvSpPr txBox="1"/>
          <p:nvPr>
            <p:ph idx="1" type="body"/>
          </p:nvPr>
        </p:nvSpPr>
        <p:spPr>
          <a:xfrm>
            <a:off x="840318"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0" name="Google Shape;290;p4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4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4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3" name="Shape 293"/>
        <p:cNvGrpSpPr/>
        <p:nvPr/>
      </p:nvGrpSpPr>
      <p:grpSpPr>
        <a:xfrm>
          <a:off x="0" y="0"/>
          <a:ext cx="0" cy="0"/>
          <a:chOff x="0" y="0"/>
          <a:chExt cx="0" cy="0"/>
        </a:xfrm>
      </p:grpSpPr>
      <p:sp>
        <p:nvSpPr>
          <p:cNvPr id="294" name="Google Shape;294;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5" name="Google Shape;295;p47"/>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4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4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4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9" name="Shape 299"/>
        <p:cNvGrpSpPr/>
        <p:nvPr/>
      </p:nvGrpSpPr>
      <p:grpSpPr>
        <a:xfrm>
          <a:off x="0" y="0"/>
          <a:ext cx="0" cy="0"/>
          <a:chOff x="0" y="0"/>
          <a:chExt cx="0" cy="0"/>
        </a:xfrm>
      </p:grpSpPr>
      <p:sp>
        <p:nvSpPr>
          <p:cNvPr id="300" name="Google Shape;300;p48"/>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1" name="Google Shape;301;p48"/>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4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4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4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305" name="Shape 305"/>
        <p:cNvGrpSpPr/>
        <p:nvPr/>
      </p:nvGrpSpPr>
      <p:grpSpPr>
        <a:xfrm>
          <a:off x="0" y="0"/>
          <a:ext cx="0" cy="0"/>
          <a:chOff x="0" y="0"/>
          <a:chExt cx="0" cy="0"/>
        </a:xfrm>
      </p:grpSpPr>
      <p:sp>
        <p:nvSpPr>
          <p:cNvPr id="306" name="Google Shape;306;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7" name="Google Shape;307;p4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4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4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10" name="Shape 310"/>
        <p:cNvGrpSpPr/>
        <p:nvPr/>
      </p:nvGrpSpPr>
      <p:grpSpPr>
        <a:xfrm>
          <a:off x="0" y="0"/>
          <a:ext cx="0" cy="0"/>
          <a:chOff x="0" y="0"/>
          <a:chExt cx="0" cy="0"/>
        </a:xfrm>
      </p:grpSpPr>
      <p:sp>
        <p:nvSpPr>
          <p:cNvPr id="311" name="Google Shape;311;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2" name="Google Shape;312;p5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50"/>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50"/>
          <p:cNvSpPr txBox="1"/>
          <p:nvPr>
            <p:ph idx="3"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5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5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5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4" name="Shape 324"/>
        <p:cNvGrpSpPr/>
        <p:nvPr/>
      </p:nvGrpSpPr>
      <p:grpSpPr>
        <a:xfrm>
          <a:off x="0" y="0"/>
          <a:ext cx="0" cy="0"/>
          <a:chOff x="0" y="0"/>
          <a:chExt cx="0" cy="0"/>
        </a:xfrm>
      </p:grpSpPr>
      <p:sp>
        <p:nvSpPr>
          <p:cNvPr id="325" name="Google Shape;325;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8" name="Shape 328"/>
        <p:cNvGrpSpPr/>
        <p:nvPr/>
      </p:nvGrpSpPr>
      <p:grpSpPr>
        <a:xfrm>
          <a:off x="0" y="0"/>
          <a:ext cx="0" cy="0"/>
          <a:chOff x="0" y="0"/>
          <a:chExt cx="0" cy="0"/>
        </a:xfrm>
      </p:grpSpPr>
      <p:sp>
        <p:nvSpPr>
          <p:cNvPr id="329" name="Google Shape;329;p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1" name="Google Shape;33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4" name="Shape 334"/>
        <p:cNvGrpSpPr/>
        <p:nvPr/>
      </p:nvGrpSpPr>
      <p:grpSpPr>
        <a:xfrm>
          <a:off x="0" y="0"/>
          <a:ext cx="0" cy="0"/>
          <a:chOff x="0" y="0"/>
          <a:chExt cx="0" cy="0"/>
        </a:xfrm>
      </p:grpSpPr>
      <p:sp>
        <p:nvSpPr>
          <p:cNvPr id="335" name="Google Shape;335;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0" name="Shape 340"/>
        <p:cNvGrpSpPr/>
        <p:nvPr/>
      </p:nvGrpSpPr>
      <p:grpSpPr>
        <a:xfrm>
          <a:off x="0" y="0"/>
          <a:ext cx="0" cy="0"/>
          <a:chOff x="0" y="0"/>
          <a:chExt cx="0" cy="0"/>
        </a:xfrm>
      </p:grpSpPr>
      <p:sp>
        <p:nvSpPr>
          <p:cNvPr id="341" name="Google Shape;341;p5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5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3" name="Google Shape;343;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6" name="Shape 346"/>
        <p:cNvGrpSpPr/>
        <p:nvPr/>
      </p:nvGrpSpPr>
      <p:grpSpPr>
        <a:xfrm>
          <a:off x="0" y="0"/>
          <a:ext cx="0" cy="0"/>
          <a:chOff x="0" y="0"/>
          <a:chExt cx="0" cy="0"/>
        </a:xfrm>
      </p:grpSpPr>
      <p:sp>
        <p:nvSpPr>
          <p:cNvPr id="347" name="Google Shape;347;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5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5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1" name="Google Shape;351;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3" name="Shape 353"/>
        <p:cNvGrpSpPr/>
        <p:nvPr/>
      </p:nvGrpSpPr>
      <p:grpSpPr>
        <a:xfrm>
          <a:off x="0" y="0"/>
          <a:ext cx="0" cy="0"/>
          <a:chOff x="0" y="0"/>
          <a:chExt cx="0" cy="0"/>
        </a:xfrm>
      </p:grpSpPr>
      <p:sp>
        <p:nvSpPr>
          <p:cNvPr id="354" name="Google Shape;354;p5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5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6" name="Google Shape;356;p5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5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8" name="Google Shape;358;p5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2" name="Shape 362"/>
        <p:cNvGrpSpPr/>
        <p:nvPr/>
      </p:nvGrpSpPr>
      <p:grpSpPr>
        <a:xfrm>
          <a:off x="0" y="0"/>
          <a:ext cx="0" cy="0"/>
          <a:chOff x="0" y="0"/>
          <a:chExt cx="0" cy="0"/>
        </a:xfrm>
      </p:grpSpPr>
      <p:sp>
        <p:nvSpPr>
          <p:cNvPr id="363" name="Google Shape;363;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7" name="Shape 367"/>
        <p:cNvGrpSpPr/>
        <p:nvPr/>
      </p:nvGrpSpPr>
      <p:grpSpPr>
        <a:xfrm>
          <a:off x="0" y="0"/>
          <a:ext cx="0" cy="0"/>
          <a:chOff x="0" y="0"/>
          <a:chExt cx="0" cy="0"/>
        </a:xfrm>
      </p:grpSpPr>
      <p:sp>
        <p:nvSpPr>
          <p:cNvPr id="368" name="Google Shape;368;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70" name="Google Shape;370;p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1" name="Google Shape;371;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4" name="Shape 374"/>
        <p:cNvGrpSpPr/>
        <p:nvPr/>
      </p:nvGrpSpPr>
      <p:grpSpPr>
        <a:xfrm>
          <a:off x="0" y="0"/>
          <a:ext cx="0" cy="0"/>
          <a:chOff x="0" y="0"/>
          <a:chExt cx="0" cy="0"/>
        </a:xfrm>
      </p:grpSpPr>
      <p:sp>
        <p:nvSpPr>
          <p:cNvPr id="375" name="Google Shape;375;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60"/>
          <p:cNvSpPr/>
          <p:nvPr>
            <p:ph idx="2" type="pic"/>
          </p:nvPr>
        </p:nvSpPr>
        <p:spPr>
          <a:xfrm>
            <a:off x="5183188" y="987425"/>
            <a:ext cx="6172200" cy="4873625"/>
          </a:xfrm>
          <a:prstGeom prst="rect">
            <a:avLst/>
          </a:prstGeom>
          <a:noFill/>
          <a:ln>
            <a:noFill/>
          </a:ln>
        </p:spPr>
      </p:sp>
      <p:sp>
        <p:nvSpPr>
          <p:cNvPr id="377" name="Google Shape;377;p6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8" name="Google Shape;378;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1" name="Shape 381"/>
        <p:cNvGrpSpPr/>
        <p:nvPr/>
      </p:nvGrpSpPr>
      <p:grpSpPr>
        <a:xfrm>
          <a:off x="0" y="0"/>
          <a:ext cx="0" cy="0"/>
          <a:chOff x="0" y="0"/>
          <a:chExt cx="0" cy="0"/>
        </a:xfrm>
      </p:grpSpPr>
      <p:sp>
        <p:nvSpPr>
          <p:cNvPr id="382" name="Google Shape;382;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6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7" name="Shape 387"/>
        <p:cNvGrpSpPr/>
        <p:nvPr/>
      </p:nvGrpSpPr>
      <p:grpSpPr>
        <a:xfrm>
          <a:off x="0" y="0"/>
          <a:ext cx="0" cy="0"/>
          <a:chOff x="0" y="0"/>
          <a:chExt cx="0" cy="0"/>
        </a:xfrm>
      </p:grpSpPr>
      <p:sp>
        <p:nvSpPr>
          <p:cNvPr id="388" name="Google Shape;388;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6.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4.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32" name="Google Shape;232;p3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3" name="Google Shape;233;p3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4" name="Google Shape;234;p3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5" name="Google Shape;235;p3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rgbClr val="000000"/>
                </a:solidFill>
                <a:latin typeface="Arial"/>
                <a:ea typeface="Arial"/>
                <a:cs typeface="Arial"/>
                <a:sym typeface="Arial"/>
              </a:defRPr>
            </a:lvl1pPr>
            <a:lvl2pPr indent="0" lvl="1" marL="0" marR="0" rtl="0" algn="r">
              <a:spcBef>
                <a:spcPts val="0"/>
              </a:spcBef>
              <a:spcAft>
                <a:spcPts val="0"/>
              </a:spcAft>
              <a:buNone/>
              <a:defRPr sz="1400">
                <a:solidFill>
                  <a:srgbClr val="000000"/>
                </a:solidFill>
                <a:latin typeface="Arial"/>
                <a:ea typeface="Arial"/>
                <a:cs typeface="Arial"/>
                <a:sym typeface="Arial"/>
              </a:defRPr>
            </a:lvl2pPr>
            <a:lvl3pPr indent="0" lvl="2" marL="0" marR="0" rtl="0" algn="r">
              <a:spcBef>
                <a:spcPts val="0"/>
              </a:spcBef>
              <a:spcAft>
                <a:spcPts val="0"/>
              </a:spcAft>
              <a:buNone/>
              <a:defRPr sz="1400">
                <a:solidFill>
                  <a:srgbClr val="000000"/>
                </a:solidFill>
                <a:latin typeface="Arial"/>
                <a:ea typeface="Arial"/>
                <a:cs typeface="Arial"/>
                <a:sym typeface="Arial"/>
              </a:defRPr>
            </a:lvl3pPr>
            <a:lvl4pPr indent="0" lvl="3" marL="0" marR="0" rtl="0" algn="r">
              <a:spcBef>
                <a:spcPts val="0"/>
              </a:spcBef>
              <a:spcAft>
                <a:spcPts val="0"/>
              </a:spcAft>
              <a:buNone/>
              <a:defRPr sz="1400">
                <a:solidFill>
                  <a:srgbClr val="000000"/>
                </a:solidFill>
                <a:latin typeface="Arial"/>
                <a:ea typeface="Arial"/>
                <a:cs typeface="Arial"/>
                <a:sym typeface="Arial"/>
              </a:defRPr>
            </a:lvl4pPr>
            <a:lvl5pPr indent="0" lvl="4" marL="0" marR="0" rtl="0" algn="r">
              <a:spcBef>
                <a:spcPts val="0"/>
              </a:spcBef>
              <a:spcAft>
                <a:spcPts val="0"/>
              </a:spcAft>
              <a:buNone/>
              <a:defRPr sz="1400">
                <a:solidFill>
                  <a:srgbClr val="000000"/>
                </a:solidFill>
                <a:latin typeface="Arial"/>
                <a:ea typeface="Arial"/>
                <a:cs typeface="Arial"/>
                <a:sym typeface="Arial"/>
              </a:defRPr>
            </a:lvl5pPr>
            <a:lvl6pPr indent="0" lvl="5" marL="0" marR="0" rtl="0" algn="r">
              <a:spcBef>
                <a:spcPts val="0"/>
              </a:spcBef>
              <a:spcAft>
                <a:spcPts val="0"/>
              </a:spcAft>
              <a:buNone/>
              <a:defRPr sz="1400">
                <a:solidFill>
                  <a:srgbClr val="000000"/>
                </a:solidFill>
                <a:latin typeface="Arial"/>
                <a:ea typeface="Arial"/>
                <a:cs typeface="Arial"/>
                <a:sym typeface="Arial"/>
              </a:defRPr>
            </a:lvl6pPr>
            <a:lvl7pPr indent="0" lvl="6" marL="0" marR="0" rtl="0" algn="r">
              <a:spcBef>
                <a:spcPts val="0"/>
              </a:spcBef>
              <a:spcAft>
                <a:spcPts val="0"/>
              </a:spcAft>
              <a:buNone/>
              <a:defRPr sz="1400">
                <a:solidFill>
                  <a:srgbClr val="000000"/>
                </a:solidFill>
                <a:latin typeface="Arial"/>
                <a:ea typeface="Arial"/>
                <a:cs typeface="Arial"/>
                <a:sym typeface="Arial"/>
              </a:defRPr>
            </a:lvl7pPr>
            <a:lvl8pPr indent="0" lvl="7" marL="0" marR="0" rtl="0" algn="r">
              <a:spcBef>
                <a:spcPts val="0"/>
              </a:spcBef>
              <a:spcAft>
                <a:spcPts val="0"/>
              </a:spcAft>
              <a:buNone/>
              <a:defRPr sz="1400">
                <a:solidFill>
                  <a:srgbClr val="000000"/>
                </a:solidFill>
                <a:latin typeface="Arial"/>
                <a:ea typeface="Arial"/>
                <a:cs typeface="Arial"/>
                <a:sym typeface="Arial"/>
              </a:defRPr>
            </a:lvl8pPr>
            <a:lvl9pPr indent="0" lvl="8" marL="0" marR="0" rtl="0" algn="r">
              <a:spcBef>
                <a:spcPts val="0"/>
              </a:spcBef>
              <a:spcAft>
                <a:spcPts val="0"/>
              </a:spcAft>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0" name="Google Shape;320;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1" name="Google Shape;32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2" name="Google Shape;32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3" name="Google Shape;32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63"/>
          <p:cNvPicPr preferRelativeResize="0"/>
          <p:nvPr/>
        </p:nvPicPr>
        <p:blipFill rotWithShape="1">
          <a:blip r:embed="rId3">
            <a:alphaModFix/>
          </a:blip>
          <a:srcRect b="0" l="0" r="0" t="0"/>
          <a:stretch/>
        </p:blipFill>
        <p:spPr>
          <a:xfrm>
            <a:off x="952500" y="1714500"/>
            <a:ext cx="10287000" cy="3429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2"/>
          <p:cNvSpPr/>
          <p:nvPr/>
        </p:nvSpPr>
        <p:spPr>
          <a:xfrm>
            <a:off x="178318" y="0"/>
            <a:ext cx="11711375" cy="510909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Praying regularly enables a person to get better at building their relationship with God. After all, most things get better with practice.</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There are prayers of thanksgiving, prayers of praise, and prayers that ask for things.</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Jews believe that God will take action in response to prayer, and a teaching from the rabbis tells us that:</a:t>
            </a:r>
            <a:endParaRPr/>
          </a:p>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 </a:t>
            </a:r>
            <a:r>
              <a:rPr b="0" i="0" lang="en-GB" sz="2800" u="none" cap="none" strike="noStrike">
                <a:solidFill>
                  <a:schemeClr val="dk1"/>
                </a:solidFill>
                <a:latin typeface="Calibri"/>
                <a:ea typeface="Calibri"/>
                <a:cs typeface="Calibri"/>
                <a:sym typeface="Calibri"/>
              </a:rPr>
              <a:t>“The more we ask God to help us, the more God will love us.” (Midrash Tehillim 4:3)</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3" name="Google Shape;453;p72"/>
          <p:cNvSpPr txBox="1"/>
          <p:nvPr/>
        </p:nvSpPr>
        <p:spPr>
          <a:xfrm>
            <a:off x="9779431" y="6199322"/>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454" name="Google Shape;454;p72"/>
          <p:cNvPicPr preferRelativeResize="0"/>
          <p:nvPr/>
        </p:nvPicPr>
        <p:blipFill rotWithShape="1">
          <a:blip r:embed="rId3">
            <a:alphaModFix/>
          </a:blip>
          <a:srcRect b="0" l="0" r="0" t="0"/>
          <a:stretch/>
        </p:blipFill>
        <p:spPr>
          <a:xfrm>
            <a:off x="4610019" y="5161178"/>
            <a:ext cx="2847975" cy="160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4"/>
                                        </p:tgtEl>
                                        <p:attrNameLst>
                                          <p:attrName>style.visibility</p:attrName>
                                        </p:attrNameLst>
                                      </p:cBhvr>
                                      <p:to>
                                        <p:strVal val="visible"/>
                                      </p:to>
                                    </p:set>
                                    <p:anim calcmode="lin" valueType="num">
                                      <p:cBhvr additive="base">
                                        <p:cTn dur="500"/>
                                        <p:tgtEl>
                                          <p:spTgt spid="4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3"/>
          <p:cNvSpPr/>
          <p:nvPr/>
        </p:nvSpPr>
        <p:spPr>
          <a:xfrm>
            <a:off x="413290" y="0"/>
            <a:ext cx="11778710" cy="35394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The Shema:</a:t>
            </a:r>
            <a:endParaRPr/>
          </a:p>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The Shema is the most important prayer in Jewish tradition – it is the mission statement of their faith. </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The prayer is said at both morning and evening services and before going to sleep. </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It is also the first prayer that Jewish children will be taught.</a:t>
            </a:r>
            <a:endParaRPr/>
          </a:p>
        </p:txBody>
      </p:sp>
      <p:pic>
        <p:nvPicPr>
          <p:cNvPr id="460" name="Google Shape;460;p73"/>
          <p:cNvPicPr preferRelativeResize="0"/>
          <p:nvPr/>
        </p:nvPicPr>
        <p:blipFill rotWithShape="1">
          <a:blip r:embed="rId3">
            <a:alphaModFix/>
          </a:blip>
          <a:srcRect b="0" l="0" r="0" t="0"/>
          <a:stretch/>
        </p:blipFill>
        <p:spPr>
          <a:xfrm>
            <a:off x="1258895" y="3765535"/>
            <a:ext cx="5231364" cy="2943803"/>
          </a:xfrm>
          <a:prstGeom prst="rect">
            <a:avLst/>
          </a:prstGeom>
          <a:noFill/>
          <a:ln>
            <a:noFill/>
          </a:ln>
        </p:spPr>
      </p:pic>
      <p:pic>
        <p:nvPicPr>
          <p:cNvPr id="461" name="Google Shape;461;p73"/>
          <p:cNvPicPr preferRelativeResize="0"/>
          <p:nvPr/>
        </p:nvPicPr>
        <p:blipFill rotWithShape="1">
          <a:blip r:embed="rId4">
            <a:alphaModFix/>
          </a:blip>
          <a:srcRect b="0" l="0" r="0" t="0"/>
          <a:stretch/>
        </p:blipFill>
        <p:spPr>
          <a:xfrm>
            <a:off x="7804294" y="4029378"/>
            <a:ext cx="2768869" cy="26799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74"/>
          <p:cNvPicPr preferRelativeResize="0"/>
          <p:nvPr/>
        </p:nvPicPr>
        <p:blipFill rotWithShape="1">
          <a:blip r:embed="rId3">
            <a:alphaModFix/>
          </a:blip>
          <a:srcRect b="0" l="0" r="0" t="0"/>
          <a:stretch/>
        </p:blipFill>
        <p:spPr>
          <a:xfrm>
            <a:off x="216976" y="0"/>
            <a:ext cx="6772759" cy="6858000"/>
          </a:xfrm>
          <a:prstGeom prst="rect">
            <a:avLst/>
          </a:prstGeom>
          <a:noFill/>
          <a:ln>
            <a:noFill/>
          </a:ln>
        </p:spPr>
      </p:pic>
      <p:sp>
        <p:nvSpPr>
          <p:cNvPr id="467" name="Google Shape;467;p74"/>
          <p:cNvSpPr/>
          <p:nvPr/>
        </p:nvSpPr>
        <p:spPr>
          <a:xfrm>
            <a:off x="1208866" y="1625881"/>
            <a:ext cx="3967567" cy="452431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1800"/>
              <a:buFont typeface="Arial"/>
              <a:buNone/>
            </a:pPr>
            <a:r>
              <a:rPr b="1" i="0" lang="en-GB" sz="1800" u="none" cap="none" strike="noStrike">
                <a:solidFill>
                  <a:srgbClr val="0070C0"/>
                </a:solidFill>
                <a:latin typeface="Arial"/>
                <a:ea typeface="Arial"/>
                <a:cs typeface="Arial"/>
                <a:sym typeface="Arial"/>
              </a:rPr>
              <a:t>“You shall love the Lord your God with all your heart and with all your soul and with all your might. Take to heart these instructions with which I charge you this day. Impress them upon your children. Recite them when you stay at home and when you are away, when you lie down and when you get up. Bind them as a sign on your hand and let them serve as a symbol on your forehead, inscribe them on the doorposts of your house and on your gates.”</a:t>
            </a:r>
            <a:endParaRPr/>
          </a:p>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1800"/>
              <a:buFont typeface="Arial"/>
              <a:buNone/>
            </a:pPr>
            <a:r>
              <a:rPr b="1" i="0" lang="en-GB" sz="1800" u="none" cap="none" strike="noStrike">
                <a:solidFill>
                  <a:srgbClr val="0070C0"/>
                </a:solidFill>
                <a:latin typeface="Arial"/>
                <a:ea typeface="Arial"/>
                <a:cs typeface="Arial"/>
                <a:sym typeface="Arial"/>
              </a:rPr>
              <a:t>Deuteronomy 11:13-21</a:t>
            </a:r>
            <a:endParaRPr/>
          </a:p>
        </p:txBody>
      </p:sp>
      <p:sp>
        <p:nvSpPr>
          <p:cNvPr id="468" name="Google Shape;468;p74"/>
          <p:cNvSpPr txBox="1"/>
          <p:nvPr/>
        </p:nvSpPr>
        <p:spPr>
          <a:xfrm>
            <a:off x="7346197" y="2044005"/>
            <a:ext cx="4045058" cy="3539430"/>
          </a:xfrm>
          <a:prstGeom prst="rect">
            <a:avLst/>
          </a:prstGeom>
          <a:solidFill>
            <a:srgbClr val="BBD6E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Lets read it carefully and understand what it actually means.</a:t>
            </a:r>
            <a:endParaRPr/>
          </a:p>
          <a:p>
            <a:pPr indent="0" lvl="0" marL="0" marR="0" rtl="0" algn="l">
              <a:lnSpc>
                <a:spcPct val="100000"/>
              </a:lnSpc>
              <a:spcBef>
                <a:spcPts val="0"/>
              </a:spcBef>
              <a:spcAft>
                <a:spcPts val="0"/>
              </a:spcAft>
              <a:buClr>
                <a:schemeClr val="dk1"/>
              </a:buClr>
              <a:buSzPts val="2800"/>
              <a:buFont typeface="Calibri"/>
              <a:buNone/>
            </a:pPr>
            <a:r>
              <a:t/>
            </a:r>
            <a:endParaRPr sz="2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Stick a copy of the Shema into your jotter. Underneath it summarise what it means.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5"/>
          <p:cNvSpPr/>
          <p:nvPr/>
        </p:nvSpPr>
        <p:spPr>
          <a:xfrm>
            <a:off x="490778" y="526486"/>
            <a:ext cx="11427418" cy="1384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A mezuzah that contains the Shema written on a scroll is often attached to the front door</a:t>
            </a:r>
            <a:r>
              <a:rPr b="0" i="0" lang="en-GB" sz="2800" u="none" cap="none" strike="noStrike">
                <a:solidFill>
                  <a:srgbClr val="FF0000"/>
                </a:solidFill>
                <a:latin typeface="Calibri"/>
                <a:ea typeface="Calibri"/>
                <a:cs typeface="Calibri"/>
                <a:sym typeface="Calibri"/>
              </a:rPr>
              <a:t> of a Jewish persons home . </a:t>
            </a:r>
            <a:endParaRPr b="0" i="0" sz="28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Jews touch this as they enter their homes.</a:t>
            </a:r>
            <a:endParaRPr/>
          </a:p>
        </p:txBody>
      </p:sp>
      <p:pic>
        <p:nvPicPr>
          <p:cNvPr id="474" name="Google Shape;474;p75"/>
          <p:cNvPicPr preferRelativeResize="0"/>
          <p:nvPr/>
        </p:nvPicPr>
        <p:blipFill rotWithShape="1">
          <a:blip r:embed="rId3">
            <a:alphaModFix/>
          </a:blip>
          <a:srcRect b="0" l="0" r="0" t="0"/>
          <a:stretch/>
        </p:blipFill>
        <p:spPr>
          <a:xfrm>
            <a:off x="8040413" y="1843818"/>
            <a:ext cx="2525421" cy="4609654"/>
          </a:xfrm>
          <a:prstGeom prst="rect">
            <a:avLst/>
          </a:prstGeom>
          <a:noFill/>
          <a:ln>
            <a:noFill/>
          </a:ln>
        </p:spPr>
      </p:pic>
      <p:sp>
        <p:nvSpPr>
          <p:cNvPr id="475" name="Google Shape;475;p75"/>
          <p:cNvSpPr/>
          <p:nvPr/>
        </p:nvSpPr>
        <p:spPr>
          <a:xfrm>
            <a:off x="2317530" y="2427890"/>
            <a:ext cx="3547242" cy="2554013"/>
          </a:xfrm>
          <a:prstGeom prst="cloudCallout">
            <a:avLst>
              <a:gd fmla="val -65277" name="adj1"/>
              <a:gd fmla="val 42130" name="adj2"/>
            </a:avLst>
          </a:prstGeom>
          <a:solidFill>
            <a:schemeClr val="lt1"/>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dk1"/>
                </a:solidFill>
                <a:latin typeface="Calibri"/>
                <a:ea typeface="Calibri"/>
                <a:cs typeface="Calibri"/>
                <a:sym typeface="Calibri"/>
              </a:rPr>
              <a:t>Why do you think they do this?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6"/>
          <p:cNvSpPr txBox="1"/>
          <p:nvPr/>
        </p:nvSpPr>
        <p:spPr>
          <a:xfrm>
            <a:off x="344557" y="366623"/>
            <a:ext cx="8085964" cy="6124754"/>
          </a:xfrm>
          <a:prstGeom prst="rect">
            <a:avLst/>
          </a:prstGeom>
          <a:noFill/>
          <a:ln cap="flat" cmpd="sng" w="28575">
            <a:solidFill>
              <a:srgbClr val="00B0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Another aspect of worship is </a:t>
            </a:r>
            <a:r>
              <a:rPr lang="en-GB" sz="2800">
                <a:solidFill>
                  <a:srgbClr val="000000"/>
                </a:solidFill>
                <a:latin typeface="Calibri"/>
                <a:ea typeface="Calibri"/>
                <a:cs typeface="Calibri"/>
                <a:sym typeface="Calibri"/>
              </a:rPr>
              <a:t>attending shabbat and going to </a:t>
            </a:r>
            <a:r>
              <a:rPr b="0" i="0" lang="en-GB" sz="2800" u="none" cap="none" strike="noStrike">
                <a:solidFill>
                  <a:srgbClr val="000000"/>
                </a:solidFill>
                <a:latin typeface="Calibri"/>
                <a:ea typeface="Calibri"/>
                <a:cs typeface="Calibri"/>
                <a:sym typeface="Calibri"/>
              </a:rPr>
              <a:t>the synagogue.</a:t>
            </a:r>
            <a:r>
              <a:rPr b="0" i="0" lang="en-GB" sz="2800" u="none" cap="none" strike="noStrike">
                <a:solidFill>
                  <a:srgbClr val="000000"/>
                </a:solidFill>
                <a:latin typeface="Calibri"/>
                <a:ea typeface="Calibri"/>
                <a:cs typeface="Calibri"/>
                <a:sym typeface="Calibri"/>
              </a:rPr>
              <a:t> </a:t>
            </a:r>
            <a:endParaRPr/>
          </a:p>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They attend services there once a week, where they learn more about God but also spend time with their extended family and friends.</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They have special ceremonies like marriages and funerals there.</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It is also often used as a community centre.</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So the Synagogue holds many memories and important moments for a Jew. </a:t>
            </a:r>
            <a:endParaRPr/>
          </a:p>
        </p:txBody>
      </p:sp>
      <p:pic>
        <p:nvPicPr>
          <p:cNvPr id="481" name="Google Shape;481;p76"/>
          <p:cNvPicPr preferRelativeResize="0"/>
          <p:nvPr/>
        </p:nvPicPr>
        <p:blipFill rotWithShape="1">
          <a:blip r:embed="rId3">
            <a:alphaModFix/>
          </a:blip>
          <a:srcRect b="0" l="0" r="0" t="0"/>
          <a:stretch/>
        </p:blipFill>
        <p:spPr>
          <a:xfrm>
            <a:off x="8737637" y="904568"/>
            <a:ext cx="3109806" cy="2183189"/>
          </a:xfrm>
          <a:prstGeom prst="rect">
            <a:avLst/>
          </a:prstGeom>
          <a:noFill/>
          <a:ln>
            <a:noFill/>
          </a:ln>
        </p:spPr>
      </p:pic>
      <p:pic>
        <p:nvPicPr>
          <p:cNvPr id="482" name="Google Shape;482;p76"/>
          <p:cNvPicPr preferRelativeResize="0"/>
          <p:nvPr/>
        </p:nvPicPr>
        <p:blipFill rotWithShape="1">
          <a:blip r:embed="rId4">
            <a:alphaModFix/>
          </a:blip>
          <a:srcRect b="0" l="0" r="0" t="0"/>
          <a:stretch/>
        </p:blipFill>
        <p:spPr>
          <a:xfrm>
            <a:off x="8906652" y="3949148"/>
            <a:ext cx="2985282" cy="17747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7"/>
          <p:cNvSpPr txBox="1"/>
          <p:nvPr/>
        </p:nvSpPr>
        <p:spPr>
          <a:xfrm>
            <a:off x="2752149" y="857934"/>
            <a:ext cx="734673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Lets look at some synagogues around the world.</a:t>
            </a:r>
            <a:endParaRPr/>
          </a:p>
        </p:txBody>
      </p:sp>
      <p:pic>
        <p:nvPicPr>
          <p:cNvPr id="488" name="Google Shape;488;p77"/>
          <p:cNvPicPr preferRelativeResize="0"/>
          <p:nvPr/>
        </p:nvPicPr>
        <p:blipFill rotWithShape="1">
          <a:blip r:embed="rId3">
            <a:alphaModFix/>
          </a:blip>
          <a:srcRect b="0" l="0" r="0" t="0"/>
          <a:stretch/>
        </p:blipFill>
        <p:spPr>
          <a:xfrm>
            <a:off x="4558369" y="2747425"/>
            <a:ext cx="3198266" cy="30592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500"/>
                                        <p:tgtEl>
                                          <p:spTgt spid="4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78"/>
          <p:cNvPicPr preferRelativeResize="0"/>
          <p:nvPr/>
        </p:nvPicPr>
        <p:blipFill rotWithShape="1">
          <a:blip r:embed="rId3">
            <a:alphaModFix/>
          </a:blip>
          <a:srcRect b="0" l="0" r="0" t="0"/>
          <a:stretch/>
        </p:blipFill>
        <p:spPr>
          <a:xfrm>
            <a:off x="390856" y="394138"/>
            <a:ext cx="4521555" cy="6238710"/>
          </a:xfrm>
          <a:prstGeom prst="rect">
            <a:avLst/>
          </a:prstGeom>
          <a:noFill/>
          <a:ln>
            <a:noFill/>
          </a:ln>
        </p:spPr>
      </p:pic>
      <p:pic>
        <p:nvPicPr>
          <p:cNvPr id="494" name="Google Shape;494;p78"/>
          <p:cNvPicPr preferRelativeResize="0"/>
          <p:nvPr/>
        </p:nvPicPr>
        <p:blipFill rotWithShape="1">
          <a:blip r:embed="rId4">
            <a:alphaModFix/>
          </a:blip>
          <a:srcRect b="0" l="0" r="0" t="0"/>
          <a:stretch/>
        </p:blipFill>
        <p:spPr>
          <a:xfrm>
            <a:off x="5597809" y="1318933"/>
            <a:ext cx="5852160" cy="43891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79"/>
          <p:cNvPicPr preferRelativeResize="0"/>
          <p:nvPr/>
        </p:nvPicPr>
        <p:blipFill rotWithShape="1">
          <a:blip r:embed="rId3">
            <a:alphaModFix/>
          </a:blip>
          <a:srcRect b="0" l="0" r="0" t="0"/>
          <a:stretch/>
        </p:blipFill>
        <p:spPr>
          <a:xfrm>
            <a:off x="194443" y="126124"/>
            <a:ext cx="6611006" cy="4958255"/>
          </a:xfrm>
          <a:prstGeom prst="rect">
            <a:avLst/>
          </a:prstGeom>
          <a:noFill/>
          <a:ln>
            <a:noFill/>
          </a:ln>
        </p:spPr>
      </p:pic>
      <p:pic>
        <p:nvPicPr>
          <p:cNvPr id="500" name="Google Shape;500;p79"/>
          <p:cNvPicPr preferRelativeResize="0"/>
          <p:nvPr/>
        </p:nvPicPr>
        <p:blipFill rotWithShape="1">
          <a:blip r:embed="rId4">
            <a:alphaModFix/>
          </a:blip>
          <a:srcRect b="0" l="10684" r="0" t="0"/>
          <a:stretch/>
        </p:blipFill>
        <p:spPr>
          <a:xfrm>
            <a:off x="6209995" y="2144111"/>
            <a:ext cx="5787563" cy="43628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0"/>
          <p:cNvSpPr txBox="1"/>
          <p:nvPr/>
        </p:nvSpPr>
        <p:spPr>
          <a:xfrm>
            <a:off x="3479206" y="720375"/>
            <a:ext cx="5381016" cy="584775"/>
          </a:xfrm>
          <a:prstGeom prst="rect">
            <a:avLst/>
          </a:prstGeom>
          <a:solidFill>
            <a:srgbClr val="A8D08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0" i="0" lang="en-GB" sz="3200" u="none" cap="none" strike="noStrike">
                <a:solidFill>
                  <a:srgbClr val="000000"/>
                </a:solidFill>
                <a:latin typeface="Calibri"/>
                <a:ea typeface="Calibri"/>
                <a:cs typeface="Calibri"/>
                <a:sym typeface="Calibri"/>
              </a:rPr>
              <a:t>Lets look inside the building….</a:t>
            </a:r>
            <a:endParaRPr/>
          </a:p>
        </p:txBody>
      </p:sp>
      <p:pic>
        <p:nvPicPr>
          <p:cNvPr id="506" name="Google Shape;506;p80"/>
          <p:cNvPicPr preferRelativeResize="0"/>
          <p:nvPr/>
        </p:nvPicPr>
        <p:blipFill rotWithShape="1">
          <a:blip r:embed="rId3">
            <a:alphaModFix/>
          </a:blip>
          <a:srcRect b="0" l="0" r="0" t="0"/>
          <a:stretch/>
        </p:blipFill>
        <p:spPr>
          <a:xfrm>
            <a:off x="7098095" y="2087957"/>
            <a:ext cx="2881477" cy="2840313"/>
          </a:xfrm>
          <a:prstGeom prst="rect">
            <a:avLst/>
          </a:prstGeom>
          <a:noFill/>
          <a:ln>
            <a:noFill/>
          </a:ln>
        </p:spPr>
      </p:pic>
      <p:pic>
        <p:nvPicPr>
          <p:cNvPr id="507" name="Google Shape;507;p80"/>
          <p:cNvPicPr preferRelativeResize="0"/>
          <p:nvPr/>
        </p:nvPicPr>
        <p:blipFill rotWithShape="1">
          <a:blip r:embed="rId4">
            <a:alphaModFix/>
          </a:blip>
          <a:srcRect b="0" l="0" r="0" t="0"/>
          <a:stretch/>
        </p:blipFill>
        <p:spPr>
          <a:xfrm>
            <a:off x="2211887" y="1867813"/>
            <a:ext cx="3194581" cy="3060457"/>
          </a:xfrm>
          <a:prstGeom prst="rect">
            <a:avLst/>
          </a:prstGeom>
          <a:noFill/>
          <a:ln>
            <a:noFill/>
          </a:ln>
        </p:spPr>
      </p:pic>
      <p:sp>
        <p:nvSpPr>
          <p:cNvPr id="508" name="Google Shape;508;p80"/>
          <p:cNvSpPr txBox="1"/>
          <p:nvPr/>
        </p:nvSpPr>
        <p:spPr>
          <a:xfrm>
            <a:off x="4439799" y="5468822"/>
            <a:ext cx="3679442" cy="584775"/>
          </a:xfrm>
          <a:prstGeom prst="rect">
            <a:avLst/>
          </a:prstGeom>
          <a:solidFill>
            <a:srgbClr val="A8D08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0" i="0" lang="en-GB" sz="3200" u="none" cap="none" strike="noStrike">
                <a:solidFill>
                  <a:srgbClr val="000000"/>
                </a:solidFill>
                <a:latin typeface="Calibri"/>
                <a:ea typeface="Calibri"/>
                <a:cs typeface="Calibri"/>
                <a:sym typeface="Calibri"/>
              </a:rPr>
              <a:t>What do you notice?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2000"/>
                                        <p:tgtEl>
                                          <p:spTgt spid="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500"/>
                                        <p:tgtEl>
                                          <p:spTgt spid="5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81"/>
          <p:cNvPicPr preferRelativeResize="0"/>
          <p:nvPr/>
        </p:nvPicPr>
        <p:blipFill rotWithShape="1">
          <a:blip r:embed="rId3">
            <a:alphaModFix/>
          </a:blip>
          <a:srcRect b="0" l="0" r="0" t="0"/>
          <a:stretch/>
        </p:blipFill>
        <p:spPr>
          <a:xfrm>
            <a:off x="1524000" y="85725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4"/>
          <p:cNvSpPr txBox="1"/>
          <p:nvPr/>
        </p:nvSpPr>
        <p:spPr>
          <a:xfrm>
            <a:off x="1182414" y="204951"/>
            <a:ext cx="9560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Starter task: </a:t>
            </a:r>
            <a:r>
              <a:rPr b="0" i="0" lang="en-GB" sz="2800" u="none" cap="none" strike="noStrike">
                <a:solidFill>
                  <a:schemeClr val="dk1"/>
                </a:solidFill>
                <a:latin typeface="Calibri"/>
                <a:ea typeface="Calibri"/>
                <a:cs typeface="Calibri"/>
                <a:sym typeface="Calibri"/>
              </a:rPr>
              <a:t>Which emoji best describes your holiday and why?</a:t>
            </a:r>
            <a:endParaRPr sz="2800">
              <a:solidFill>
                <a:schemeClr val="dk1"/>
              </a:solidFill>
              <a:latin typeface="Calibri"/>
              <a:ea typeface="Calibri"/>
              <a:cs typeface="Calibri"/>
              <a:sym typeface="Calibri"/>
            </a:endParaRPr>
          </a:p>
        </p:txBody>
      </p:sp>
      <p:pic>
        <p:nvPicPr>
          <p:cNvPr id="403" name="Google Shape;403;p64"/>
          <p:cNvPicPr preferRelativeResize="0"/>
          <p:nvPr/>
        </p:nvPicPr>
        <p:blipFill rotWithShape="1">
          <a:blip r:embed="rId3">
            <a:alphaModFix/>
          </a:blip>
          <a:srcRect b="1327" l="0" r="0" t="1971"/>
          <a:stretch/>
        </p:blipFill>
        <p:spPr>
          <a:xfrm>
            <a:off x="1765738" y="914400"/>
            <a:ext cx="8394316" cy="57386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82"/>
          <p:cNvPicPr preferRelativeResize="0"/>
          <p:nvPr/>
        </p:nvPicPr>
        <p:blipFill rotWithShape="1">
          <a:blip r:embed="rId3">
            <a:alphaModFix/>
          </a:blip>
          <a:srcRect b="0" l="0" r="0" t="0"/>
          <a:stretch/>
        </p:blipFill>
        <p:spPr>
          <a:xfrm>
            <a:off x="401916" y="70707"/>
            <a:ext cx="4832236" cy="6441073"/>
          </a:xfrm>
          <a:prstGeom prst="rect">
            <a:avLst/>
          </a:prstGeom>
          <a:noFill/>
          <a:ln>
            <a:noFill/>
          </a:ln>
        </p:spPr>
      </p:pic>
      <p:pic>
        <p:nvPicPr>
          <p:cNvPr id="519" name="Google Shape;519;p82"/>
          <p:cNvPicPr preferRelativeResize="0"/>
          <p:nvPr/>
        </p:nvPicPr>
        <p:blipFill rotWithShape="1">
          <a:blip r:embed="rId4">
            <a:alphaModFix/>
          </a:blip>
          <a:srcRect b="0" l="0" r="0" t="0"/>
          <a:stretch/>
        </p:blipFill>
        <p:spPr>
          <a:xfrm>
            <a:off x="5763384" y="1411397"/>
            <a:ext cx="5732216" cy="42957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500"/>
                                        <p:tgtEl>
                                          <p:spTgt spid="5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83"/>
          <p:cNvPicPr preferRelativeResize="0"/>
          <p:nvPr/>
        </p:nvPicPr>
        <p:blipFill rotWithShape="1">
          <a:blip r:embed="rId3">
            <a:alphaModFix/>
          </a:blip>
          <a:srcRect b="0" l="0" r="0" t="0"/>
          <a:stretch/>
        </p:blipFill>
        <p:spPr>
          <a:xfrm>
            <a:off x="5759669" y="1215340"/>
            <a:ext cx="6188640" cy="4127774"/>
          </a:xfrm>
          <a:prstGeom prst="rect">
            <a:avLst/>
          </a:prstGeom>
          <a:noFill/>
          <a:ln>
            <a:noFill/>
          </a:ln>
        </p:spPr>
      </p:pic>
      <p:pic>
        <p:nvPicPr>
          <p:cNvPr id="525" name="Google Shape;525;p83"/>
          <p:cNvPicPr preferRelativeResize="0"/>
          <p:nvPr/>
        </p:nvPicPr>
        <p:blipFill rotWithShape="1">
          <a:blip r:embed="rId4">
            <a:alphaModFix/>
          </a:blip>
          <a:srcRect b="0" l="0" r="0" t="0"/>
          <a:stretch/>
        </p:blipFill>
        <p:spPr>
          <a:xfrm>
            <a:off x="370384" y="0"/>
            <a:ext cx="4920299" cy="65584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822"/>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4"/>
                                        </p:tgtEl>
                                        <p:attrNameLst>
                                          <p:attrName>style.visibility</p:attrName>
                                        </p:attrNameLst>
                                      </p:cBhvr>
                                      <p:to>
                                        <p:strVal val="visible"/>
                                      </p:to>
                                    </p:set>
                                    <p:anim calcmode="lin" valueType="num">
                                      <p:cBhvr additive="base">
                                        <p:cTn dur="500"/>
                                        <p:tgtEl>
                                          <p:spTgt spid="524"/>
                                        </p:tgtEl>
                                        <p:attrNameLst>
                                          <p:attrName>ppt_w</p:attrName>
                                        </p:attrNameLst>
                                      </p:cBhvr>
                                      <p:tavLst>
                                        <p:tav fmla="" tm="0">
                                          <p:val>
                                            <p:strVal val="0"/>
                                          </p:val>
                                        </p:tav>
                                        <p:tav fmla="" tm="100000">
                                          <p:val>
                                            <p:strVal val="#ppt_w"/>
                                          </p:val>
                                        </p:tav>
                                      </p:tavLst>
                                    </p:anim>
                                    <p:anim calcmode="lin" valueType="num">
                                      <p:cBhvr additive="base">
                                        <p:cTn dur="500"/>
                                        <p:tgtEl>
                                          <p:spTgt spid="5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Screen Clipping" id="530" name="Google Shape;530;p84"/>
          <p:cNvPicPr preferRelativeResize="0"/>
          <p:nvPr/>
        </p:nvPicPr>
        <p:blipFill rotWithShape="1">
          <a:blip r:embed="rId3">
            <a:alphaModFix/>
          </a:blip>
          <a:srcRect b="0" l="0" r="0" t="0"/>
          <a:stretch/>
        </p:blipFill>
        <p:spPr>
          <a:xfrm>
            <a:off x="1461776" y="1351390"/>
            <a:ext cx="9173855" cy="4848902"/>
          </a:xfrm>
          <a:prstGeom prst="rect">
            <a:avLst/>
          </a:prstGeom>
          <a:noFill/>
          <a:ln>
            <a:noFill/>
          </a:ln>
        </p:spPr>
      </p:pic>
      <p:sp>
        <p:nvSpPr>
          <p:cNvPr id="531" name="Google Shape;531;p84"/>
          <p:cNvSpPr txBox="1"/>
          <p:nvPr/>
        </p:nvSpPr>
        <p:spPr>
          <a:xfrm>
            <a:off x="1308956" y="346841"/>
            <a:ext cx="947949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Lets learn a little bit more from A Jewish persons point of view</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5"/>
          <p:cNvSpPr txBox="1"/>
          <p:nvPr/>
        </p:nvSpPr>
        <p:spPr>
          <a:xfrm>
            <a:off x="5316278" y="3427320"/>
            <a:ext cx="6534952" cy="3046988"/>
          </a:xfrm>
          <a:prstGeom prst="rect">
            <a:avLst/>
          </a:prstGeom>
          <a:solidFill>
            <a:schemeClr val="accent3"/>
          </a:solidFill>
          <a:ln cap="flat" cmpd="sng" w="38100">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Resources: </a:t>
            </a:r>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Information sheets on GC</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Judaism- Living faiths p40-41 and 46-47</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Judaism- Modern World Religion p14-17 and 24-25</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Google!</a:t>
            </a:r>
            <a:endParaRPr/>
          </a:p>
        </p:txBody>
      </p:sp>
      <p:sp>
        <p:nvSpPr>
          <p:cNvPr id="537" name="Google Shape;537;p85"/>
          <p:cNvSpPr txBox="1"/>
          <p:nvPr/>
        </p:nvSpPr>
        <p:spPr>
          <a:xfrm>
            <a:off x="927682" y="1207349"/>
            <a:ext cx="5157807" cy="1815882"/>
          </a:xfrm>
          <a:prstGeom prst="rect">
            <a:avLst/>
          </a:prstGeom>
          <a:solidFill>
            <a:srgbClr val="9CC2E5"/>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chemeClr val="dk1"/>
                </a:solidFill>
                <a:latin typeface="Calibri"/>
                <a:ea typeface="Calibri"/>
                <a:cs typeface="Calibri"/>
                <a:sym typeface="Calibri"/>
              </a:rPr>
              <a:t>Two aspects of the building</a:t>
            </a:r>
            <a:r>
              <a:rPr lang="en-GB" sz="2800">
                <a:solidFill>
                  <a:schemeClr val="dk1"/>
                </a:solidFill>
                <a:latin typeface="Calibri"/>
                <a:ea typeface="Calibri"/>
                <a:cs typeface="Calibri"/>
                <a:sym typeface="Calibri"/>
              </a:rPr>
              <a:t>:</a:t>
            </a:r>
            <a:endParaRPr/>
          </a:p>
          <a:p>
            <a:pPr indent="0" lvl="0" marL="0" marR="0" rtl="0" algn="ctr">
              <a:spcBef>
                <a:spcPts val="0"/>
              </a:spcBef>
              <a:spcAft>
                <a:spcPts val="0"/>
              </a:spcAft>
              <a:buNone/>
            </a:pPr>
            <a:r>
              <a:rPr lang="en-GB" sz="2800">
                <a:solidFill>
                  <a:schemeClr val="dk1"/>
                </a:solidFill>
                <a:latin typeface="Calibri"/>
                <a:ea typeface="Calibri"/>
                <a:cs typeface="Calibri"/>
                <a:sym typeface="Calibri"/>
              </a:rPr>
              <a:t>The ark, the torah scrolls, the star of David the Ner Tamid or menorah</a:t>
            </a:r>
            <a:endParaRPr/>
          </a:p>
        </p:txBody>
      </p:sp>
      <p:sp>
        <p:nvSpPr>
          <p:cNvPr id="538" name="Google Shape;538;p85"/>
          <p:cNvSpPr txBox="1"/>
          <p:nvPr/>
        </p:nvSpPr>
        <p:spPr>
          <a:xfrm>
            <a:off x="99848" y="119721"/>
            <a:ext cx="1197128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Research task</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You are going to research the Synagogue and become an expert about </a:t>
            </a:r>
            <a:r>
              <a:rPr b="1" lang="en-GB" sz="2800">
                <a:solidFill>
                  <a:schemeClr val="dk1"/>
                </a:solidFill>
                <a:latin typeface="Calibri"/>
                <a:ea typeface="Calibri"/>
                <a:cs typeface="Calibri"/>
                <a:sym typeface="Calibri"/>
              </a:rPr>
              <a:t>3 aspects</a:t>
            </a:r>
            <a:r>
              <a:rPr lang="en-GB" sz="2800">
                <a:solidFill>
                  <a:schemeClr val="dk1"/>
                </a:solidFill>
                <a:latin typeface="Calibri"/>
                <a:ea typeface="Calibri"/>
                <a:cs typeface="Calibri"/>
                <a:sym typeface="Calibri"/>
              </a:rPr>
              <a:t>.</a:t>
            </a:r>
            <a:endParaRPr/>
          </a:p>
        </p:txBody>
      </p:sp>
      <p:sp>
        <p:nvSpPr>
          <p:cNvPr id="539" name="Google Shape;539;p85"/>
          <p:cNvSpPr/>
          <p:nvPr/>
        </p:nvSpPr>
        <p:spPr>
          <a:xfrm>
            <a:off x="6788085" y="1262474"/>
            <a:ext cx="3591339" cy="1384995"/>
          </a:xfrm>
          <a:prstGeom prst="rect">
            <a:avLst/>
          </a:prstGeom>
          <a:solidFill>
            <a:schemeClr val="accent4"/>
          </a:solidFill>
          <a:ln cap="flat" cmpd="sng" w="28575">
            <a:solidFill>
              <a:srgbClr val="BF9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800">
                <a:solidFill>
                  <a:schemeClr val="dk1"/>
                </a:solidFill>
                <a:latin typeface="Calibri"/>
                <a:ea typeface="Calibri"/>
                <a:cs typeface="Calibri"/>
                <a:sym typeface="Calibri"/>
              </a:rPr>
              <a:t>One aspect of clothing</a:t>
            </a:r>
            <a:r>
              <a:rPr lang="en-GB" sz="2800">
                <a:solidFill>
                  <a:schemeClr val="dk1"/>
                </a:solidFill>
                <a:latin typeface="Calibri"/>
                <a:ea typeface="Calibri"/>
                <a:cs typeface="Calibri"/>
                <a:sym typeface="Calibri"/>
              </a:rPr>
              <a:t>:</a:t>
            </a:r>
            <a:endParaRPr/>
          </a:p>
          <a:p>
            <a:pPr indent="0" lvl="0" marL="0" marR="0" rtl="0" algn="ctr">
              <a:spcBef>
                <a:spcPts val="0"/>
              </a:spcBef>
              <a:spcAft>
                <a:spcPts val="0"/>
              </a:spcAft>
              <a:buNone/>
            </a:pPr>
            <a:r>
              <a:rPr lang="en-GB" sz="2800">
                <a:solidFill>
                  <a:schemeClr val="dk1"/>
                </a:solidFill>
                <a:latin typeface="Calibri"/>
                <a:ea typeface="Calibri"/>
                <a:cs typeface="Calibri"/>
                <a:sym typeface="Calibri"/>
              </a:rPr>
              <a:t>The kippah, the tallit, the tefillin </a:t>
            </a:r>
            <a:endParaRPr/>
          </a:p>
        </p:txBody>
      </p:sp>
      <p:sp>
        <p:nvSpPr>
          <p:cNvPr id="540" name="Google Shape;540;p85"/>
          <p:cNvSpPr txBox="1"/>
          <p:nvPr/>
        </p:nvSpPr>
        <p:spPr>
          <a:xfrm>
            <a:off x="370633" y="3427320"/>
            <a:ext cx="4403835" cy="2246769"/>
          </a:xfrm>
          <a:prstGeom prst="rect">
            <a:avLst/>
          </a:prstGeom>
          <a:solidFill>
            <a:srgbClr val="92D050"/>
          </a:solidFill>
          <a:ln cap="flat" cmpd="sng" w="2857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800">
                <a:solidFill>
                  <a:schemeClr val="dk1"/>
                </a:solidFill>
                <a:latin typeface="Calibri"/>
                <a:ea typeface="Calibri"/>
                <a:cs typeface="Calibri"/>
                <a:sym typeface="Calibri"/>
              </a:rPr>
              <a:t>For each aspect write: </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1. A description of what it is.</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2. An explanation of its purpose/significance/impact on Jews.</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500"/>
                                        <p:tgtEl>
                                          <p:spTgt spid="5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6"/>
          <p:cNvSpPr/>
          <p:nvPr/>
        </p:nvSpPr>
        <p:spPr>
          <a:xfrm>
            <a:off x="677917" y="583352"/>
            <a:ext cx="10704786" cy="1815882"/>
          </a:xfrm>
          <a:prstGeom prst="rect">
            <a:avLst/>
          </a:prstGeom>
          <a:noFill/>
          <a:ln cap="flat" cmpd="sng" w="5715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Essay: </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Evaluate the relevance of living according to the commandments </a:t>
            </a:r>
            <a:endParaRPr b="0"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b="1" i="0" lang="en-GB" sz="2800" u="none" cap="none" strike="noStrike">
                <a:solidFill>
                  <a:srgbClr val="000000"/>
                </a:solidFill>
                <a:latin typeface="Calibri"/>
                <a:ea typeface="Calibri"/>
                <a:cs typeface="Calibri"/>
                <a:sym typeface="Calibri"/>
              </a:rPr>
              <a:t>20 marks</a:t>
            </a:r>
            <a:r>
              <a:rPr b="1" i="0" lang="en-GB"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546" name="Google Shape;546;p86"/>
          <p:cNvSpPr/>
          <p:nvPr/>
        </p:nvSpPr>
        <p:spPr>
          <a:xfrm>
            <a:off x="3310758" y="3153103"/>
            <a:ext cx="5439104" cy="288509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Calibri"/>
              <a:buNone/>
            </a:pPr>
            <a:r>
              <a:rPr b="1" i="0" lang="en-GB" sz="2800" u="none" cap="none" strike="noStrike">
                <a:solidFill>
                  <a:srgbClr val="FFFFFF"/>
                </a:solidFill>
                <a:latin typeface="Calibri"/>
                <a:ea typeface="Calibri"/>
                <a:cs typeface="Calibri"/>
                <a:sym typeface="Calibri"/>
              </a:rPr>
              <a:t>Homework</a:t>
            </a:r>
            <a:r>
              <a:rPr b="0" i="0" lang="en-GB" sz="2800" u="none" cap="none" strike="noStrike">
                <a:solidFill>
                  <a:srgbClr val="FFFFFF"/>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FFFFFF"/>
              </a:buClr>
              <a:buSzPts val="2800"/>
              <a:buFont typeface="Calibri"/>
              <a:buNone/>
            </a:pPr>
            <a:r>
              <a:rPr b="0" i="0" lang="en-GB" sz="2800" u="none" cap="none" strike="noStrike">
                <a:solidFill>
                  <a:srgbClr val="FFFFFF"/>
                </a:solidFill>
                <a:latin typeface="Calibri"/>
                <a:ea typeface="Calibri"/>
                <a:cs typeface="Calibri"/>
                <a:sym typeface="Calibri"/>
              </a:rPr>
              <a:t>Due: 31</a:t>
            </a:r>
            <a:r>
              <a:rPr b="0" baseline="30000" i="0" lang="en-GB" sz="2800" u="none" cap="none" strike="noStrike">
                <a:solidFill>
                  <a:srgbClr val="FFFFFF"/>
                </a:solidFill>
                <a:latin typeface="Calibri"/>
                <a:ea typeface="Calibri"/>
                <a:cs typeface="Calibri"/>
                <a:sym typeface="Calibri"/>
              </a:rPr>
              <a:t>st</a:t>
            </a:r>
            <a:r>
              <a:rPr b="0" i="0" lang="en-GB" sz="2800" u="none" cap="none" strike="noStrike">
                <a:solidFill>
                  <a:srgbClr val="FFFFFF"/>
                </a:solidFill>
                <a:latin typeface="Calibri"/>
                <a:ea typeface="Calibri"/>
                <a:cs typeface="Calibri"/>
                <a:sym typeface="Calibri"/>
              </a:rPr>
              <a:t> October </a:t>
            </a:r>
            <a:endParaRPr/>
          </a:p>
          <a:p>
            <a:pPr indent="0" lvl="0" marL="0" marR="0" rtl="0" algn="ctr">
              <a:lnSpc>
                <a:spcPct val="100000"/>
              </a:lnSpc>
              <a:spcBef>
                <a:spcPts val="0"/>
              </a:spcBef>
              <a:spcAft>
                <a:spcPts val="0"/>
              </a:spcAft>
              <a:buClr>
                <a:srgbClr val="FFFFFF"/>
              </a:buClr>
              <a:buSzPts val="2800"/>
              <a:buFont typeface="Calibri"/>
              <a:buNone/>
            </a:pPr>
            <a:r>
              <a:rPr b="0" i="0" lang="en-GB" sz="2800" u="none" cap="none" strike="noStrike">
                <a:solidFill>
                  <a:srgbClr val="FFFFFF"/>
                </a:solidFill>
                <a:latin typeface="Calibri"/>
                <a:ea typeface="Calibri"/>
                <a:cs typeface="Calibri"/>
                <a:sym typeface="Calibri"/>
              </a:rPr>
              <a:t>(2</a:t>
            </a:r>
            <a:r>
              <a:rPr b="0" baseline="30000" i="0" lang="en-GB" sz="2800" u="none" cap="none" strike="noStrike">
                <a:solidFill>
                  <a:srgbClr val="FFFFFF"/>
                </a:solidFill>
                <a:latin typeface="Calibri"/>
                <a:ea typeface="Calibri"/>
                <a:cs typeface="Calibri"/>
                <a:sym typeface="Calibri"/>
              </a:rPr>
              <a:t>nd</a:t>
            </a:r>
            <a:r>
              <a:rPr b="0" i="0" lang="en-GB" sz="2800" u="none" cap="none" strike="noStrike">
                <a:solidFill>
                  <a:srgbClr val="FFFFFF"/>
                </a:solidFill>
                <a:latin typeface="Calibri"/>
                <a:ea typeface="Calibri"/>
                <a:cs typeface="Calibri"/>
                <a:sym typeface="Calibri"/>
              </a:rPr>
              <a:t> Monday after the holidays.) </a:t>
            </a:r>
            <a:endParaRPr b="0" i="0" sz="2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7"/>
          <p:cNvSpPr txBox="1"/>
          <p:nvPr/>
        </p:nvSpPr>
        <p:spPr>
          <a:xfrm>
            <a:off x="3909390" y="596348"/>
            <a:ext cx="5128592" cy="523220"/>
          </a:xfrm>
          <a:prstGeom prst="rect">
            <a:avLst/>
          </a:prstGeom>
          <a:noFill/>
          <a:ln cap="flat" cmpd="sng" w="38100">
            <a:solidFill>
              <a:srgbClr val="71BEC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Why Jews attend the Synagogue</a:t>
            </a:r>
            <a:endParaRPr/>
          </a:p>
        </p:txBody>
      </p:sp>
      <p:sp>
        <p:nvSpPr>
          <p:cNvPr id="552" name="Google Shape;552;p87"/>
          <p:cNvSpPr/>
          <p:nvPr/>
        </p:nvSpPr>
        <p:spPr>
          <a:xfrm>
            <a:off x="2332382" y="1650281"/>
            <a:ext cx="7527235" cy="4247317"/>
          </a:xfrm>
          <a:prstGeom prst="rect">
            <a:avLst/>
          </a:prstGeom>
          <a:noFill/>
          <a:ln cap="flat" cmpd="sng" w="38100">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31F20"/>
              </a:buClr>
              <a:buSzPts val="2800"/>
              <a:buFont typeface="Calibri"/>
              <a:buNone/>
            </a:pPr>
            <a:r>
              <a:rPr b="0" i="0" lang="en-GB" sz="2800" u="none" cap="none" strike="noStrike">
                <a:solidFill>
                  <a:srgbClr val="231F20"/>
                </a:solidFill>
                <a:latin typeface="Calibri"/>
                <a:ea typeface="Calibri"/>
                <a:cs typeface="Calibri"/>
                <a:sym typeface="Calibri"/>
              </a:rPr>
              <a:t>. </a:t>
            </a:r>
            <a:r>
              <a:rPr b="0" i="0" lang="en-GB" sz="2800" u="none" cap="none" strike="noStrike">
                <a:solidFill>
                  <a:srgbClr val="FF0000"/>
                </a:solidFill>
                <a:latin typeface="Calibri"/>
                <a:ea typeface="Calibri"/>
                <a:cs typeface="Calibri"/>
                <a:sym typeface="Calibri"/>
              </a:rPr>
              <a:t>To worship God giving him thanks and praise.</a:t>
            </a:r>
            <a:endParaRPr/>
          </a:p>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 To listen to the Torah.</a:t>
            </a:r>
            <a:endParaRPr/>
          </a:p>
          <a:p>
            <a:pPr indent="0" lvl="0" marL="0" marR="0" rtl="0" algn="ctr">
              <a:lnSpc>
                <a:spcPct val="100000"/>
              </a:lnSpc>
              <a:spcBef>
                <a:spcPts val="0"/>
              </a:spcBef>
              <a:spcAft>
                <a:spcPts val="0"/>
              </a:spcAft>
              <a:buClr>
                <a:schemeClr val="dk1"/>
              </a:buClr>
              <a:buSzPts val="2800"/>
              <a:buFont typeface="Arial"/>
              <a:buNone/>
            </a:pPr>
            <a:r>
              <a:t/>
            </a:r>
            <a:endParaRPr b="0" i="0" sz="28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 To pray and ask God for help.</a:t>
            </a:r>
            <a:endParaRPr/>
          </a:p>
          <a:p>
            <a:pPr indent="0" lvl="0" marL="0" marR="0" rtl="0" algn="ctr">
              <a:lnSpc>
                <a:spcPct val="100000"/>
              </a:lnSpc>
              <a:spcBef>
                <a:spcPts val="0"/>
              </a:spcBef>
              <a:spcAft>
                <a:spcPts val="0"/>
              </a:spcAft>
              <a:buClr>
                <a:schemeClr val="dk1"/>
              </a:buClr>
              <a:buSzPts val="2800"/>
              <a:buFont typeface="Arial"/>
              <a:buNone/>
            </a:pPr>
            <a:r>
              <a:t/>
            </a:r>
            <a:endParaRPr b="0" i="0" sz="28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 To learn more about God’s laws.</a:t>
            </a:r>
            <a:endParaRPr/>
          </a:p>
          <a:p>
            <a:pPr indent="0" lvl="0" marL="0" marR="0" rtl="0" algn="ctr">
              <a:lnSpc>
                <a:spcPct val="100000"/>
              </a:lnSpc>
              <a:spcBef>
                <a:spcPts val="0"/>
              </a:spcBef>
              <a:spcAft>
                <a:spcPts val="0"/>
              </a:spcAft>
              <a:buClr>
                <a:schemeClr val="dk1"/>
              </a:buClr>
              <a:buSzPts val="2800"/>
              <a:buFont typeface="Arial"/>
              <a:buNone/>
            </a:pPr>
            <a:r>
              <a:t/>
            </a:r>
            <a:endParaRPr b="0" i="0" sz="28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 To meet with other believers.</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65"/>
          <p:cNvPicPr preferRelativeResize="0"/>
          <p:nvPr/>
        </p:nvPicPr>
        <p:blipFill rotWithShape="1">
          <a:blip r:embed="rId3">
            <a:alphaModFix/>
          </a:blip>
          <a:srcRect b="0" l="0" r="0" t="0"/>
          <a:stretch/>
        </p:blipFill>
        <p:spPr>
          <a:xfrm rot="5400000">
            <a:off x="-180757" y="1025961"/>
            <a:ext cx="6617137" cy="4962853"/>
          </a:xfrm>
          <a:prstGeom prst="rect">
            <a:avLst/>
          </a:prstGeom>
          <a:noFill/>
          <a:ln>
            <a:noFill/>
          </a:ln>
        </p:spPr>
      </p:pic>
      <p:pic>
        <p:nvPicPr>
          <p:cNvPr id="409" name="Google Shape;409;p65"/>
          <p:cNvPicPr preferRelativeResize="0"/>
          <p:nvPr/>
        </p:nvPicPr>
        <p:blipFill rotWithShape="1">
          <a:blip r:embed="rId4">
            <a:alphaModFix/>
          </a:blip>
          <a:srcRect b="0" l="0" r="0" t="0"/>
          <a:stretch/>
        </p:blipFill>
        <p:spPr>
          <a:xfrm rot="5400000">
            <a:off x="5221560" y="989174"/>
            <a:ext cx="6659180" cy="49943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66"/>
          <p:cNvPicPr preferRelativeResize="0"/>
          <p:nvPr/>
        </p:nvPicPr>
        <p:blipFill rotWithShape="1">
          <a:blip r:embed="rId3">
            <a:alphaModFix/>
          </a:blip>
          <a:srcRect b="0" l="0" r="0" t="0"/>
          <a:stretch/>
        </p:blipFill>
        <p:spPr>
          <a:xfrm rot="5400000">
            <a:off x="2667000" y="857250"/>
            <a:ext cx="6858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67"/>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8"/>
          <p:cNvSpPr/>
          <p:nvPr/>
        </p:nvSpPr>
        <p:spPr>
          <a:xfrm>
            <a:off x="583324" y="662152"/>
            <a:ext cx="10767848" cy="569386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en-GB" sz="2800" u="none" cap="none" strike="noStrike">
                <a:solidFill>
                  <a:srgbClr val="000000"/>
                </a:solidFill>
                <a:latin typeface="Calibri"/>
                <a:ea typeface="Calibri"/>
                <a:cs typeface="Calibri"/>
                <a:sym typeface="Calibri"/>
              </a:rPr>
              <a:t>Judaism</a:t>
            </a:r>
            <a:endParaRPr/>
          </a:p>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1" i="0" lang="en-GB" sz="2800" u="none" cap="none" strike="noStrike">
                <a:solidFill>
                  <a:srgbClr val="000000"/>
                </a:solidFill>
                <a:latin typeface="Calibri"/>
                <a:ea typeface="Calibri"/>
                <a:cs typeface="Calibri"/>
                <a:sym typeface="Calibri"/>
              </a:rPr>
              <a:t>Beliefs</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beliefs about God</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nature of human beings: yetzer tov; yetzer harah; free will; suffering</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beliefs about Covenant</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judgement; the Messiah; the Messianic Age; Olam Ha’ba</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1" i="0" lang="en-GB" sz="2800" u="none" cap="none" strike="noStrike">
                <a:solidFill>
                  <a:srgbClr val="000000"/>
                </a:solidFill>
                <a:latin typeface="Calibri"/>
                <a:ea typeface="Calibri"/>
                <a:cs typeface="Calibri"/>
                <a:sym typeface="Calibri"/>
              </a:rPr>
              <a:t>Practices</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living according to the Commandments</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Rosh Hashanah; Yom Kippur</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worship: Shabbat; synagogue</a:t>
            </a:r>
            <a:endParaRPr/>
          </a:p>
        </p:txBody>
      </p:sp>
      <p:sp>
        <p:nvSpPr>
          <p:cNvPr id="425" name="Google Shape;425;p68"/>
          <p:cNvSpPr/>
          <p:nvPr/>
        </p:nvSpPr>
        <p:spPr>
          <a:xfrm>
            <a:off x="220719" y="5835756"/>
            <a:ext cx="5675584" cy="520262"/>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9"/>
          <p:cNvSpPr txBox="1"/>
          <p:nvPr/>
        </p:nvSpPr>
        <p:spPr>
          <a:xfrm>
            <a:off x="252248" y="759417"/>
            <a:ext cx="38393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24.10.22     Worship </a:t>
            </a:r>
            <a:endParaRPr/>
          </a:p>
        </p:txBody>
      </p:sp>
      <p:sp>
        <p:nvSpPr>
          <p:cNvPr id="431" name="Google Shape;431;p69"/>
          <p:cNvSpPr/>
          <p:nvPr/>
        </p:nvSpPr>
        <p:spPr>
          <a:xfrm>
            <a:off x="493363" y="2196362"/>
            <a:ext cx="7085307" cy="31085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Dictionary definition</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Worship:</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 1. To have or show a strong feeling of respect and admiration for God or a god.</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2. To go to a religious ceremony.</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3. To give something worth. </a:t>
            </a:r>
            <a:endParaRPr/>
          </a:p>
        </p:txBody>
      </p:sp>
      <p:sp>
        <p:nvSpPr>
          <p:cNvPr id="432" name="Google Shape;432;p69"/>
          <p:cNvSpPr/>
          <p:nvPr/>
        </p:nvSpPr>
        <p:spPr>
          <a:xfrm>
            <a:off x="5292671" y="300355"/>
            <a:ext cx="5610387" cy="2551333"/>
          </a:xfrm>
          <a:prstGeom prst="cloudCallout">
            <a:avLst>
              <a:gd fmla="val -20833" name="adj1"/>
              <a:gd fmla="val 62500" name="adj2"/>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800">
                <a:solidFill>
                  <a:srgbClr val="000000"/>
                </a:solidFill>
                <a:latin typeface="Calibri"/>
                <a:ea typeface="Calibri"/>
                <a:cs typeface="Calibri"/>
                <a:sym typeface="Calibri"/>
              </a:rPr>
              <a:t>What is worship? </a:t>
            </a:r>
            <a:endParaRPr/>
          </a:p>
          <a:p>
            <a:pPr indent="0" lvl="0" marL="0" marR="0" rtl="0" algn="ctr">
              <a:spcBef>
                <a:spcPts val="0"/>
              </a:spcBef>
              <a:spcAft>
                <a:spcPts val="0"/>
              </a:spcAft>
              <a:buNone/>
            </a:pPr>
            <a:r>
              <a:rPr lang="en-GB" sz="2800">
                <a:solidFill>
                  <a:srgbClr val="000000"/>
                </a:solidFill>
                <a:latin typeface="Calibri"/>
                <a:ea typeface="Calibri"/>
                <a:cs typeface="Calibri"/>
                <a:sym typeface="Calibri"/>
              </a:rPr>
              <a:t>What does it mean?</a:t>
            </a:r>
            <a:endParaRPr/>
          </a:p>
          <a:p>
            <a:pPr indent="0" lvl="0" marL="0" marR="0" rtl="0" algn="ctr">
              <a:spcBef>
                <a:spcPts val="0"/>
              </a:spcBef>
              <a:spcAft>
                <a:spcPts val="0"/>
              </a:spcAft>
              <a:buNone/>
            </a:pPr>
            <a:r>
              <a:rPr lang="en-GB" sz="2800">
                <a:solidFill>
                  <a:srgbClr val="000000"/>
                </a:solidFill>
                <a:latin typeface="Calibri"/>
                <a:ea typeface="Calibri"/>
                <a:cs typeface="Calibri"/>
                <a:sym typeface="Calibri"/>
              </a:rPr>
              <a:t>What does it look like? </a:t>
            </a:r>
            <a:endParaRPr/>
          </a:p>
        </p:txBody>
      </p:sp>
      <p:pic>
        <p:nvPicPr>
          <p:cNvPr id="433" name="Google Shape;433;p69"/>
          <p:cNvPicPr preferRelativeResize="0"/>
          <p:nvPr/>
        </p:nvPicPr>
        <p:blipFill rotWithShape="1">
          <a:blip r:embed="rId3">
            <a:alphaModFix/>
          </a:blip>
          <a:srcRect b="0" l="0" r="0" t="0"/>
          <a:stretch/>
        </p:blipFill>
        <p:spPr>
          <a:xfrm>
            <a:off x="7596844" y="3657600"/>
            <a:ext cx="4179007" cy="23402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500"/>
                                        <p:tgtEl>
                                          <p:spTgt spid="43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0"/>
          <p:cNvSpPr/>
          <p:nvPr/>
        </p:nvSpPr>
        <p:spPr>
          <a:xfrm>
            <a:off x="359043" y="257631"/>
            <a:ext cx="1117169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For Jewish people worship is about giving God thanks and praise.</a:t>
            </a:r>
            <a:endParaRPr/>
          </a:p>
        </p:txBody>
      </p:sp>
      <p:sp>
        <p:nvSpPr>
          <p:cNvPr id="439" name="Google Shape;439;p70"/>
          <p:cNvSpPr/>
          <p:nvPr/>
        </p:nvSpPr>
        <p:spPr>
          <a:xfrm>
            <a:off x="359042" y="1398331"/>
            <a:ext cx="11427418" cy="510909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800">
                <a:solidFill>
                  <a:schemeClr val="dk1"/>
                </a:solidFill>
                <a:latin typeface="Calibri"/>
                <a:ea typeface="Calibri"/>
                <a:cs typeface="Calibri"/>
                <a:sym typeface="Calibri"/>
              </a:rPr>
              <a:t>It is considered to be a response to God's love for his people.</a:t>
            </a:r>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According to the Torah, God has made a covenant with his people so they try to respond by being holy and keeping his laws, part of that is worship.</a:t>
            </a:r>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Remember the first commandment?</a:t>
            </a:r>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Worship happens in several ways but one of the most significant is by prayer</a:t>
            </a:r>
            <a:r>
              <a:rPr lang="en-GB" sz="1800">
                <a:solidFill>
                  <a:srgbClr val="FF0000"/>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40" name="Google Shape;440;p70"/>
          <p:cNvPicPr preferRelativeResize="0"/>
          <p:nvPr/>
        </p:nvPicPr>
        <p:blipFill rotWithShape="1">
          <a:blip r:embed="rId3">
            <a:alphaModFix/>
          </a:blip>
          <a:srcRect b="0" l="0" r="0" t="0"/>
          <a:stretch/>
        </p:blipFill>
        <p:spPr>
          <a:xfrm>
            <a:off x="6290858" y="3366189"/>
            <a:ext cx="3039122" cy="19787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500"/>
                                        <p:tgtEl>
                                          <p:spTgt spid="4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1"/>
          <p:cNvSpPr/>
          <p:nvPr/>
        </p:nvSpPr>
        <p:spPr>
          <a:xfrm>
            <a:off x="289569" y="254246"/>
            <a:ext cx="11561735" cy="22467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Prayer</a:t>
            </a:r>
            <a:endParaRPr sz="2800">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rPr b="0" i="0" lang="en-GB" sz="2800" u="none" cap="none" strike="noStrike">
                <a:solidFill>
                  <a:schemeClr val="dk1"/>
                </a:solidFill>
                <a:latin typeface="Calibri"/>
                <a:ea typeface="Calibri"/>
                <a:cs typeface="Calibri"/>
                <a:sym typeface="Calibri"/>
              </a:rPr>
              <a:t>It’s all about communication.</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The Hebrew word for prayer means 'to judge oneself' and underlines the purpose of prayer. When</a:t>
            </a:r>
            <a:r>
              <a:rPr b="0" i="0" lang="en-GB" sz="2800" u="none" cap="none" strike="noStrike">
                <a:solidFill>
                  <a:srgbClr val="FF0000"/>
                </a:solidFill>
                <a:latin typeface="Calibri"/>
                <a:ea typeface="Calibri"/>
                <a:cs typeface="Calibri"/>
                <a:sym typeface="Calibri"/>
              </a:rPr>
              <a:t> praying</a:t>
            </a:r>
            <a:r>
              <a:rPr b="0" i="0" lang="en-GB" sz="2800" u="none" cap="none" strike="noStrike">
                <a:solidFill>
                  <a:srgbClr val="FF0000"/>
                </a:solidFill>
                <a:latin typeface="Calibri"/>
                <a:ea typeface="Calibri"/>
                <a:cs typeface="Calibri"/>
                <a:sym typeface="Calibri"/>
              </a:rPr>
              <a:t> Jews look deep within themselves at their role in the universe and their relationship with God.</a:t>
            </a:r>
            <a:endParaRPr/>
          </a:p>
        </p:txBody>
      </p:sp>
      <p:sp>
        <p:nvSpPr>
          <p:cNvPr id="446" name="Google Shape;446;p71"/>
          <p:cNvSpPr/>
          <p:nvPr/>
        </p:nvSpPr>
        <p:spPr>
          <a:xfrm>
            <a:off x="415693" y="2703016"/>
            <a:ext cx="6552666" cy="4154984"/>
          </a:xfrm>
          <a:prstGeom prst="rect">
            <a:avLst/>
          </a:prstGeom>
          <a:noFill/>
          <a:ln cap="flat" cmpd="sng" w="28575">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Calibri"/>
              <a:buNone/>
            </a:pPr>
            <a:r>
              <a:rPr b="0" i="0" lang="en-GB" sz="2400" u="none" cap="none" strike="noStrike">
                <a:solidFill>
                  <a:srgbClr val="000000"/>
                </a:solidFill>
                <a:latin typeface="Calibri"/>
                <a:ea typeface="Calibri"/>
                <a:cs typeface="Calibri"/>
                <a:sym typeface="Calibri"/>
              </a:rPr>
              <a:t>Jews, like other people of faith, pray for many different reasons:</a:t>
            </a:r>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400"/>
              <a:buFont typeface="Calibri"/>
              <a:buAutoNum type="arabicPeriod"/>
            </a:pPr>
            <a:r>
              <a:rPr lang="en-GB" sz="2400">
                <a:solidFill>
                  <a:srgbClr val="000000"/>
                </a:solidFill>
                <a:latin typeface="Calibri"/>
                <a:ea typeface="Calibri"/>
                <a:cs typeface="Calibri"/>
                <a:sym typeface="Calibri"/>
              </a:rPr>
              <a:t>T</a:t>
            </a:r>
            <a:r>
              <a:rPr b="0" i="0" lang="en-GB" sz="2400" u="none" cap="none" strike="noStrike">
                <a:solidFill>
                  <a:srgbClr val="000000"/>
                </a:solidFill>
                <a:latin typeface="Calibri"/>
                <a:ea typeface="Calibri"/>
                <a:cs typeface="Calibri"/>
                <a:sym typeface="Calibri"/>
              </a:rPr>
              <a:t>hey pray to ask God for help and advice.</a:t>
            </a:r>
            <a:endParaRPr/>
          </a:p>
          <a:p>
            <a:pPr indent="-457200" lvl="0" marL="457200" marR="0" rtl="0" algn="l">
              <a:lnSpc>
                <a:spcPct val="100000"/>
              </a:lnSpc>
              <a:spcBef>
                <a:spcPts val="0"/>
              </a:spcBef>
              <a:spcAft>
                <a:spcPts val="0"/>
              </a:spcAft>
              <a:buClr>
                <a:srgbClr val="000000"/>
              </a:buClr>
              <a:buSzPts val="2400"/>
              <a:buFont typeface="Calibri"/>
              <a:buAutoNum type="arabicPeriod"/>
            </a:pPr>
            <a:r>
              <a:rPr b="0" i="0" lang="en-GB" sz="2400" u="none" cap="none" strike="noStrike">
                <a:solidFill>
                  <a:srgbClr val="000000"/>
                </a:solidFill>
                <a:latin typeface="Calibri"/>
                <a:ea typeface="Calibri"/>
                <a:cs typeface="Calibri"/>
                <a:sym typeface="Calibri"/>
              </a:rPr>
              <a:t>They pray to </a:t>
            </a:r>
            <a:r>
              <a:rPr lang="en-GB" sz="2400">
                <a:solidFill>
                  <a:srgbClr val="000000"/>
                </a:solidFill>
                <a:latin typeface="Calibri"/>
                <a:ea typeface="Calibri"/>
                <a:cs typeface="Calibri"/>
                <a:sym typeface="Calibri"/>
              </a:rPr>
              <a:t>show</a:t>
            </a:r>
            <a:r>
              <a:rPr b="0" i="0" lang="en-GB" sz="2400" u="none" cap="none" strike="noStrike">
                <a:solidFill>
                  <a:srgbClr val="000000"/>
                </a:solidFill>
                <a:latin typeface="Calibri"/>
                <a:ea typeface="Calibri"/>
                <a:cs typeface="Calibri"/>
                <a:sym typeface="Calibri"/>
              </a:rPr>
              <a:t> their belief.</a:t>
            </a:r>
            <a:endParaRPr/>
          </a:p>
          <a:p>
            <a:pPr indent="-457200" lvl="0" marL="457200" marR="0" rtl="0" algn="l">
              <a:lnSpc>
                <a:spcPct val="100000"/>
              </a:lnSpc>
              <a:spcBef>
                <a:spcPts val="0"/>
              </a:spcBef>
              <a:spcAft>
                <a:spcPts val="0"/>
              </a:spcAft>
              <a:buClr>
                <a:srgbClr val="000000"/>
              </a:buClr>
              <a:buSzPts val="2400"/>
              <a:buFont typeface="Calibri"/>
              <a:buAutoNum type="arabicPeriod"/>
            </a:pPr>
            <a:r>
              <a:rPr lang="en-GB" sz="2400">
                <a:solidFill>
                  <a:srgbClr val="000000"/>
                </a:solidFill>
                <a:latin typeface="Calibri"/>
                <a:ea typeface="Calibri"/>
                <a:cs typeface="Calibri"/>
                <a:sym typeface="Calibri"/>
              </a:rPr>
              <a:t>They pray to talk to God about whatever is on their heart.</a:t>
            </a:r>
            <a:endParaRPr/>
          </a:p>
          <a:p>
            <a:pPr indent="-457200" lvl="0" marL="457200" marR="0" rtl="0" algn="l">
              <a:lnSpc>
                <a:spcPct val="100000"/>
              </a:lnSpc>
              <a:spcBef>
                <a:spcPts val="0"/>
              </a:spcBef>
              <a:spcAft>
                <a:spcPts val="0"/>
              </a:spcAft>
              <a:buClr>
                <a:srgbClr val="000000"/>
              </a:buClr>
              <a:buSzPts val="2400"/>
              <a:buFont typeface="Calibri"/>
              <a:buAutoNum type="arabicPeriod"/>
            </a:pPr>
            <a:r>
              <a:rPr b="0" i="0" lang="en-GB" sz="2400" u="none" cap="none" strike="noStrike">
                <a:solidFill>
                  <a:srgbClr val="000000"/>
                </a:solidFill>
                <a:latin typeface="Calibri"/>
                <a:ea typeface="Calibri"/>
                <a:cs typeface="Calibri"/>
                <a:sym typeface="Calibri"/>
              </a:rPr>
              <a:t>They pray to</a:t>
            </a:r>
            <a:r>
              <a:rPr b="0" i="0" lang="en-GB" sz="2400" u="none" cap="none" strike="noStrike">
                <a:solidFill>
                  <a:srgbClr val="000000"/>
                </a:solidFill>
                <a:latin typeface="Calibri"/>
                <a:ea typeface="Calibri"/>
                <a:cs typeface="Calibri"/>
                <a:sym typeface="Calibri"/>
              </a:rPr>
              <a:t> show they are </a:t>
            </a:r>
            <a:r>
              <a:rPr b="0" i="0" lang="en-GB" sz="2400" u="none" cap="none" strike="noStrike">
                <a:solidFill>
                  <a:srgbClr val="000000"/>
                </a:solidFill>
                <a:latin typeface="Calibri"/>
                <a:ea typeface="Calibri"/>
                <a:cs typeface="Calibri"/>
                <a:sym typeface="Calibri"/>
              </a:rPr>
              <a:t>part of a worshipping community </a:t>
            </a:r>
            <a:endParaRPr/>
          </a:p>
          <a:p>
            <a:pPr indent="-457200" lvl="0" marL="457200" marR="0" rtl="0" algn="l">
              <a:lnSpc>
                <a:spcPct val="100000"/>
              </a:lnSpc>
              <a:spcBef>
                <a:spcPts val="0"/>
              </a:spcBef>
              <a:spcAft>
                <a:spcPts val="0"/>
              </a:spcAft>
              <a:buClr>
                <a:srgbClr val="000000"/>
              </a:buClr>
              <a:buSzPts val="2400"/>
              <a:buFont typeface="Calibri"/>
              <a:buAutoNum type="arabicPeriod"/>
            </a:pPr>
            <a:r>
              <a:rPr lang="en-GB" sz="2400">
                <a:solidFill>
                  <a:srgbClr val="000000"/>
                </a:solidFill>
                <a:latin typeface="Calibri"/>
                <a:ea typeface="Calibri"/>
                <a:cs typeface="Calibri"/>
                <a:sym typeface="Calibri"/>
              </a:rPr>
              <a:t>They pray because the mitzvot tell them too.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7" name="Google Shape;447;p71"/>
          <p:cNvSpPr/>
          <p:nvPr/>
        </p:nvSpPr>
        <p:spPr>
          <a:xfrm>
            <a:off x="7625166" y="2927737"/>
            <a:ext cx="2991173" cy="3177153"/>
          </a:xfrm>
          <a:prstGeom prst="star6">
            <a:avLst>
              <a:gd fmla="val 28868" name="adj"/>
              <a:gd fmla="val 115470" name="hf"/>
            </a:avLst>
          </a:prstGeom>
          <a:solidFill>
            <a:schemeClr val="lt1"/>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en-GB" sz="2400" u="none" cap="none" strike="noStrike">
                <a:solidFill>
                  <a:srgbClr val="000000"/>
                </a:solidFill>
                <a:latin typeface="Calibri"/>
                <a:ea typeface="Calibri"/>
                <a:cs typeface="Calibri"/>
                <a:sym typeface="Calibri"/>
              </a:rPr>
              <a:t>Choose two of these reasons and add them to your notes.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2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